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3"/>
    <p:sldId id="1524" r:id="rId4"/>
    <p:sldId id="1530" r:id="rId5"/>
    <p:sldId id="1525" r:id="rId6"/>
    <p:sldId id="1526" r:id="rId7"/>
    <p:sldId id="1531" r:id="rId8"/>
    <p:sldId id="1527" r:id="rId9"/>
    <p:sldId id="1532" r:id="rId10"/>
    <p:sldId id="1528" r:id="rId11"/>
    <p:sldId id="1533" r:id="rId12"/>
    <p:sldId id="1529" r:id="rId13"/>
    <p:sldId id="1539" r:id="rId14"/>
    <p:sldId id="1548" r:id="rId15"/>
    <p:sldId id="1549" r:id="rId16"/>
    <p:sldId id="1541" r:id="rId17"/>
    <p:sldId id="1540" r:id="rId18"/>
    <p:sldId id="1542" r:id="rId19"/>
    <p:sldId id="1543" r:id="rId20"/>
    <p:sldId id="1544" r:id="rId21"/>
    <p:sldId id="1545" r:id="rId22"/>
    <p:sldId id="1546" r:id="rId23"/>
    <p:sldId id="1547" r:id="rId24"/>
    <p:sldId id="1550" r:id="rId25"/>
    <p:sldId id="1551" r:id="rId26"/>
    <p:sldId id="1552" r:id="rId27"/>
    <p:sldId id="1553" r:id="rId28"/>
    <p:sldId id="1554" r:id="rId29"/>
    <p:sldId id="1555" r:id="rId30"/>
    <p:sldId id="1556" r:id="rId31"/>
  </p:sldIdLst>
  <p:sldSz cx="109728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ika" initials="s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34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E6537-3FAE-442D-B6AD-E7087B9C3B92}" type="datetimeFigureOut">
              <a:rPr lang="en-IN" smtClean="0"/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F00D7-4D29-4BB8-8802-927BE930EBD3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98804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61976" y="1196975"/>
            <a:ext cx="9848850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63880" y="2422525"/>
            <a:ext cx="9854566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8640" y="6245225"/>
            <a:ext cx="256032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EBEAE528-8758-439C-85D1-7E0F0FF7A730}" type="datetime1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49040" y="6245225"/>
            <a:ext cx="347472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r>
              <a:rPr lang="en-IN" smtClean="0"/>
              <a:t>PREPARED BY SHARIKA T R, SNGCE</a:t>
            </a:r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63840" y="6245225"/>
            <a:ext cx="256032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F26235-2F83-44CE-8033-764BC0EBEF93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6" y="1709738"/>
            <a:ext cx="946404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6" y="4589463"/>
            <a:ext cx="946404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419C63C-59FD-47A7-BD76-CA2897BC865D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174750"/>
            <a:ext cx="484632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7840" y="1174750"/>
            <a:ext cx="484632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C21E6AE-820A-4C85-AB76-95DB301275CE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86" y="365125"/>
            <a:ext cx="946404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286" y="1681163"/>
            <a:ext cx="464248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286" y="2505075"/>
            <a:ext cx="4642484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534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534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0CFE0A2-81ED-4F8B-99BA-5DF5BDA8DC4E}" type="datetime1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D794109-DB26-4206-B172-17D99B5439C8}" type="datetime1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4ED7C17-7C32-4E2E-9DC4-AA71010F571D}" type="datetime1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86" y="457200"/>
            <a:ext cx="353949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5346" y="987425"/>
            <a:ext cx="55549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286" y="2057400"/>
            <a:ext cx="353949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42EDF0D-6AC2-4FEE-A32C-71C125D8DC37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86" y="457200"/>
            <a:ext cx="353949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5346" y="987425"/>
            <a:ext cx="555498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286" y="2057400"/>
            <a:ext cx="353949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6C3F51D-2DDC-4680-88D9-228D0F22AD41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7534810-6582-4EE2-8580-9A264C5D2834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5280" y="190500"/>
            <a:ext cx="246888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190500"/>
            <a:ext cx="722376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A107207-7997-42EE-8D4A-8FBC218E2E2D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098804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548640" y="190500"/>
            <a:ext cx="987552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548640" y="1174750"/>
            <a:ext cx="987552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8640" y="6245225"/>
            <a:ext cx="256032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47976967-E770-48AE-A930-58F49B606ADE}" type="datetime1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49040" y="6245225"/>
            <a:ext cx="347472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r>
              <a:rPr lang="en-IN" smtClean="0"/>
              <a:t>PREPARED BY SHARIKA T R, SNGCE</a:t>
            </a: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63840" y="6245225"/>
            <a:ext cx="256032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PREVIOUS YEAR QUESTION PAPER DISCUSSION</a:t>
            </a:r>
            <a:endParaRPr lang="en-US" b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mtClean="0"/>
              <a:t>PREPARED BY SHARIKA T R, SNGCE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8600" y="0"/>
            <a:ext cx="8746490" cy="256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5406"/>
          <a:stretch>
            <a:fillRect/>
          </a:stretch>
        </p:blipFill>
        <p:spPr>
          <a:xfrm>
            <a:off x="228600" y="2560320"/>
            <a:ext cx="7832725" cy="425259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8535035" y="2014220"/>
            <a:ext cx="18262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APRIL 2018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Picture 6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76200" y="57150"/>
            <a:ext cx="9423400" cy="30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Content Placeholder 9" descr="1"/>
          <p:cNvPicPr>
            <a:picLocks noChangeAspect="1"/>
          </p:cNvPicPr>
          <p:nvPr>
            <p:ph sz="half" idx="2"/>
          </p:nvPr>
        </p:nvPicPr>
        <p:blipFill>
          <a:blip r:embed="rId2"/>
          <a:srcRect b="62402"/>
          <a:stretch>
            <a:fillRect/>
          </a:stretch>
        </p:blipFill>
        <p:spPr>
          <a:xfrm>
            <a:off x="163830" y="3048000"/>
            <a:ext cx="10644505" cy="3181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10" name="Content Placeholder 9" descr="1"/>
          <p:cNvPicPr>
            <a:picLocks noChangeAspect="1"/>
          </p:cNvPicPr>
          <p:nvPr>
            <p:ph sz="half" idx="1"/>
          </p:nvPr>
        </p:nvPicPr>
        <p:blipFill>
          <a:blip r:embed="rId1"/>
          <a:srcRect t="40701"/>
          <a:stretch>
            <a:fillRect/>
          </a:stretch>
        </p:blipFill>
        <p:spPr>
          <a:xfrm>
            <a:off x="152400" y="2786380"/>
            <a:ext cx="7575550" cy="40716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2400" y="57785"/>
            <a:ext cx="7426960" cy="2402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286000" y="3124200"/>
            <a:ext cx="6761480" cy="3434080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3400" y="457200"/>
            <a:ext cx="9540875" cy="1521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978660"/>
            <a:ext cx="9422130" cy="78803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 Box 8"/>
          <p:cNvSpPr txBox="1"/>
          <p:nvPr/>
        </p:nvSpPr>
        <p:spPr>
          <a:xfrm>
            <a:off x="990600" y="2971800"/>
            <a:ext cx="12344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/>
              <a:t>ANSWER.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7215" y="3202305"/>
            <a:ext cx="9846945" cy="3573145"/>
          </a:xfrm>
        </p:spPr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28600" y="612775"/>
            <a:ext cx="9817735" cy="2129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7" name="Picture 7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76200" y="76200"/>
            <a:ext cx="8071485" cy="113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8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200" y="1143000"/>
            <a:ext cx="8751570" cy="2397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3505200"/>
            <a:ext cx="7607300" cy="33534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640" y="3733800"/>
            <a:ext cx="10002520" cy="3026410"/>
          </a:xfrm>
        </p:spPr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04800" y="457200"/>
            <a:ext cx="9947910" cy="31711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9230360" cy="1434465"/>
          </a:xfrm>
          <a:prstGeom prst="rect">
            <a:avLst/>
          </a:prstGeom>
        </p:spPr>
      </p:pic>
      <p:pic>
        <p:nvPicPr>
          <p:cNvPr id="9" name="Content Placeholder 8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2400" y="1434465"/>
            <a:ext cx="8836660" cy="26365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343400"/>
            <a:ext cx="9812020" cy="21564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76200" y="76200"/>
            <a:ext cx="7597775" cy="633158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26480" y="3505200"/>
            <a:ext cx="4846320" cy="3263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rcRect l="5909"/>
          <a:stretch>
            <a:fillRect/>
          </a:stretch>
        </p:blipFill>
        <p:spPr>
          <a:xfrm>
            <a:off x="0" y="1371600"/>
            <a:ext cx="11178540" cy="36893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04800" y="304800"/>
            <a:ext cx="10363200" cy="1549400"/>
          </a:xfrm>
          <a:prstGeom prst="rect">
            <a:avLst/>
          </a:prstGeom>
        </p:spPr>
      </p:pic>
      <p:pic>
        <p:nvPicPr>
          <p:cNvPr id="7" name="Content Placeholder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28600" y="2286000"/>
            <a:ext cx="10623550" cy="422465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04800" y="612775"/>
            <a:ext cx="9147810" cy="59982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04800" y="1600200"/>
            <a:ext cx="10507345" cy="33153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533400" y="1676400"/>
            <a:ext cx="10015855" cy="373507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81000" y="1371600"/>
            <a:ext cx="10434955" cy="419227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04800" y="762000"/>
            <a:ext cx="9691370" cy="2409190"/>
          </a:xfrm>
          <a:prstGeom prst="rect">
            <a:avLst/>
          </a:prstGeom>
        </p:spPr>
      </p:pic>
      <p:pic>
        <p:nvPicPr>
          <p:cNvPr id="9" name="Content Placeholder 8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28600" y="3505200"/>
            <a:ext cx="9889490" cy="133604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04800" y="1371600"/>
            <a:ext cx="10619105" cy="415480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04800" y="1219200"/>
            <a:ext cx="10452735" cy="383095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04800" y="612775"/>
            <a:ext cx="10005060" cy="331025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52400" y="76200"/>
            <a:ext cx="8827770" cy="67189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76200" y="2133600"/>
            <a:ext cx="10811510" cy="23431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0" y="990600"/>
            <a:ext cx="10775315" cy="351282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52400" y="1295400"/>
            <a:ext cx="9347200" cy="495554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IN" smtClean="0"/>
              <a:t>PREPARED BY SHARIKA T R, SNGCE</a:t>
            </a:r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52400" y="2362200"/>
            <a:ext cx="10037445" cy="17164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926</Words>
  <Application>WPS Presentation</Application>
  <PresentationFormat>On-screen Show (4:3)</PresentationFormat>
  <Paragraphs>64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6" baseType="lpstr">
      <vt:lpstr>Arial</vt:lpstr>
      <vt:lpstr>SimSun</vt:lpstr>
      <vt:lpstr>Wingdings</vt:lpstr>
      <vt:lpstr>Microsoft YaHei</vt:lpstr>
      <vt:lpstr>Arial Unicode MS</vt:lpstr>
      <vt:lpstr>Calibri</vt:lpstr>
      <vt:lpstr>Blue Waves</vt:lpstr>
      <vt:lpstr>PREVIOUS YEAR QUESTION PAPER DISCUSSION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2: Relational Model</dc:title>
  <dc:creator>DEEPU</dc:creator>
  <cp:lastModifiedBy>sharika</cp:lastModifiedBy>
  <cp:revision>209</cp:revision>
  <dcterms:created xsi:type="dcterms:W3CDTF">2006-08-16T00:00:00Z</dcterms:created>
  <dcterms:modified xsi:type="dcterms:W3CDTF">2021-06-25T07:38:06Z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1033-11.2.0.10152</vt:lpwstr>
  </property>
</Properties>
</file>